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verage" panose="020B0604020202020204" charset="0"/>
      <p:regular r:id="rId21"/>
    </p:embeddedFont>
    <p:embeddedFont>
      <p:font typeface="Oswald" panose="00000500000000000000" pitchFamily="2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bc5efc08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bc5efc08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bc5efc08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bc5efc086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bc5efc08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bc5efc08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9f4fcf5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b9f4fcf57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d1e19f6cd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8d1e19f6cd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9f4fcf5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9f4fcf5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9f4fcf5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b9f4fcf5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9f4fcf57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9f4fcf57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9f4fcf57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9f4fcf57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9f4fcf57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9f4fcf57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9f4fcf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9f4fcf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9f4fcf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9f4fcf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9f4fcf57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9f4fcf57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9f4fcf57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9f4fcf57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9f4fcf57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9f4fcf57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bc5efc08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bc5efc08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bc5efc08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bc5efc08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jennyn@sewin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Offshore Wind: Federal Process and Timeline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Jenny Netherton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Southeastern Wind Coalition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240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4624950" y="4804800"/>
            <a:ext cx="442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Gulf of Mexico Wind Energy Area Memorandum, BOEM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63" y="116850"/>
            <a:ext cx="6538472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450" y="152400"/>
            <a:ext cx="65371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418700"/>
            <a:ext cx="64579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434475" y="4495400"/>
            <a:ext cx="852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https://www.boem.gov/sites/default/files/documents/renewable-energy/state-activities/4683-Memorandum-for-Area-ID-GOM.pdf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0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>
            <a:off x="5514900" y="3244475"/>
            <a:ext cx="469500" cy="13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1184275" y="-7000"/>
            <a:ext cx="371400" cy="420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4425"/>
            <a:ext cx="8839200" cy="448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343375" y="4743300"/>
            <a:ext cx="705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https://www.boem.gov/renewable-energy/state-activities/california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 Bidding Credits After Comment</a:t>
            </a: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5% bidding credit for bidders who have committed to a qualifying General Community Benefit Agreement (CBA)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5% credit offered for the Lease Area Use CBA bidding credit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20% credit for workforce development and supply chain development in floating offshore wind</a:t>
            </a:r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774000" y="3601850"/>
            <a:ext cx="759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opportunity to comment on the Gulf of Mexico Proposed Sale Notice is the next avenue for engagement</a:t>
            </a: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245250" y="4652975"/>
            <a:ext cx="856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Final Sale Notice for California OCS Leasing (87 FR 64093)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Louisiana</a:t>
            </a: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Workforce Development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UNO Wind Hub, Delgado, Nunez Community College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Supply Chain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US does not have a strong supply chain yet and Louisiana has the experience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Ports and Harbors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Opportunity for long-term engagement in conjunction with the supply chain and operations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Transmission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Opportunity for improvements to the grid and storm resilience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Environmental Considerations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Coastal Master Plan, avian impacts, distance from shore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Fishing and Maritime Industry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Engaging stakeholders to ensure areas are of least impact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Innovation and Technology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Blade manufacturers, demand for boats, academic research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350" y="477225"/>
            <a:ext cx="4418826" cy="18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1263150" y="2987075"/>
            <a:ext cx="6617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Jenny Netherton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jennyn@sewind.org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(318) 470-1144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0" y="159425"/>
            <a:ext cx="2839801" cy="11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84850" y="1529850"/>
            <a:ext cx="79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mission is to advance the wind industry in ways that result in net economic benefits to utilities, residents, and ratepayers. The Coalition takes an objective, data-driven, and economic development focused approach to ensure the Southeast can take advantage of this clean, low-cost generation source.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84850" y="2767950"/>
            <a:ext cx="7624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key members include industry (e.g. manufacturers, utilities, suppliers, developers, consultants, service providers), appropriate government bodies (economic developers, commerce departments, energy offices), academic and research institutions, and other non-profit groups that share our objectives.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84850" y="4006050"/>
            <a:ext cx="676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Southeastern Wind Coalition is a 501(c)(3) nonprofit organization.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600" y="271525"/>
            <a:ext cx="666750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1200" y="4743300"/>
            <a:ext cx="40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Bureau of Ocean Energy Management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975" y="33275"/>
            <a:ext cx="547106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45250" y="4842175"/>
            <a:ext cx="779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https://www.nrel.gov/docs/fy22osti/81602.pdf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600" y="390625"/>
            <a:ext cx="6172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38250" y="4772100"/>
            <a:ext cx="720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https://www.nrel.gov/docs/fy22osti/81602.pdf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925" y="68325"/>
            <a:ext cx="575699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3075" y="4835175"/>
            <a:ext cx="793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https://www.nrel.gov/docs/fy22osti/81602.pdf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325" y="124375"/>
            <a:ext cx="622935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75175" y="4877225"/>
            <a:ext cx="854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Offshore Wind Market Report (2021 Edition), US Department of Energy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22950" y="2618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BOEM Federal Leasing Timeline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00" y="1054013"/>
            <a:ext cx="8368201" cy="3499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87900" y="4659975"/>
            <a:ext cx="82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Bureau of Ocean Energy Management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200" y="152400"/>
            <a:ext cx="63243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On-screen Show (16:9)</PresentationFormat>
  <Paragraphs>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Roboto</vt:lpstr>
      <vt:lpstr>Oswald</vt:lpstr>
      <vt:lpstr>Average</vt:lpstr>
      <vt:lpstr>Slate</vt:lpstr>
      <vt:lpstr>Offshore Wind: Federal Process and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BOEM Federal Leasing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California Bidding Credits After Comment</vt:lpstr>
      <vt:lpstr>Opportunities for Louisiana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Offshore Wind: Federal Process and Timeline</dc:title>
  <dc:creator>Jeannette</dc:creator>
  <cp:lastModifiedBy>Jeannette Dubinin</cp:lastModifiedBy>
  <cp:revision>1</cp:revision>
  <dcterms:modified xsi:type="dcterms:W3CDTF">2022-12-16T21:05:58Z</dcterms:modified>
</cp:coreProperties>
</file>